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Overpas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42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8655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E-commerce Store Sales Report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5356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report summarizes sales, customer activity, and global reach from 2023 to 2025.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881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offers insights into trends, category performance, payment methods, and order status.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7724" y="5824061"/>
            <a:ext cx="259651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 Anurag Sharma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3132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Metrics Summary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14092"/>
            <a:ext cx="4158734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3461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84659" y="3956566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200 orders processed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214092"/>
            <a:ext cx="4158734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2709" y="3461028"/>
            <a:ext cx="34113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Average Revenue per Order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82709" y="3956566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$2,150 per order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214092"/>
            <a:ext cx="4158734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0759" y="3461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80759" y="3956566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100 active customers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825841"/>
            <a:ext cx="6357818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84659" y="5072777"/>
            <a:ext cx="32321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Stock Quantity Remaining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84659" y="5568315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Only 50 items left in inventory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4825841"/>
            <a:ext cx="6357818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81793" y="50727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Total Revenue by Year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1793" y="5568315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$360,750 earned in total</a:t>
            </a:r>
            <a:endParaRPr lang="en-US" sz="18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16376B-B554-F6BA-2572-931871868CE6}"/>
              </a:ext>
            </a:extLst>
          </p:cNvPr>
          <p:cNvSpPr/>
          <p:nvPr/>
        </p:nvSpPr>
        <p:spPr>
          <a:xfrm>
            <a:off x="12497525" y="7382107"/>
            <a:ext cx="2096429" cy="758283"/>
          </a:xfrm>
          <a:prstGeom prst="rect">
            <a:avLst/>
          </a:prstGeom>
          <a:solidFill>
            <a:srgbClr val="252222"/>
          </a:solidFill>
          <a:ln>
            <a:solidFill>
              <a:srgbClr val="2522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5245"/>
            <a:ext cx="69236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Category-wise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7061"/>
            <a:ext cx="32304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Quantity Sold by Category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7983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Toys lead in quantity sold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2650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Home &amp; Kitchen, Electronics, Clothing follow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73177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Books show lowest sales, possible limited promotion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527886"/>
            <a:ext cx="37051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Price Distribution by Category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51191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Toys and Home &amp; Kitchen each 24%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58587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Balanced price spread overall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05260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Books at 16%, indicating smaller product range</a:t>
            </a:r>
            <a:endParaRPr lang="en-US" sz="1850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0995AD01-BBCE-3B25-3673-91A46E38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328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Order Status Insights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650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Shipped Orders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76058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36.5% of orders delivered successfully (73 total)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2650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69493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Processing Orders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34% still in process, highlighting potential fulfillment delays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41817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55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Cancelled Orders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29.5%, a significant share that requires investigation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72932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Payment Method Preferences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60975" y="39137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Bank Transfer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45504" y="4409283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Most popular at 36%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79200" y="416968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590049" y="2690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PayPal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0049" y="3186035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Close second with 34%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30609" y="315849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590049" y="5136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Credit Card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0049" y="5632531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Still widely used at 30%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911" y="2086016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30609" y="5180767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845504" y="688935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Maintaining all three payment options meets diverse customer preferences and convenience.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B0F2A0-2CF0-AB4E-9FC3-09D9A220A685}"/>
              </a:ext>
            </a:extLst>
          </p:cNvPr>
          <p:cNvSpPr/>
          <p:nvPr/>
        </p:nvSpPr>
        <p:spPr>
          <a:xfrm>
            <a:off x="12497525" y="7382107"/>
            <a:ext cx="2096429" cy="758283"/>
          </a:xfrm>
          <a:prstGeom prst="rect">
            <a:avLst/>
          </a:prstGeom>
          <a:solidFill>
            <a:srgbClr val="252222"/>
          </a:solidFill>
          <a:ln>
            <a:solidFill>
              <a:srgbClr val="2522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24313"/>
            <a:ext cx="73172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Geographic Sales Distribution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565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High Sales Regions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95204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Europe, North &amp; South America, Australia lead sales volume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8435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15559" y="48435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Opportunity Areas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533912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Asia and Africa show moderate to low sales, ripe for growth campaigns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1497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Yearly Order Trends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7966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27779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2023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273504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Low order volume gains initial footing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89584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38958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2024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391382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Sharp increase marks peak sales year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013722"/>
            <a:ext cx="179427" cy="1261586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50137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2025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509260"/>
            <a:ext cx="62120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Noticeable decline; marketing, competition, or quality issues suspected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514659"/>
            <a:ext cx="95515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Conclusion: Performance &amp; Challenges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0654" y="4391577"/>
            <a:ext cx="4158734" cy="2138482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6745" y="46385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06745" y="5134051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Strong 2024 sales, balanced product mix, popular payment methods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382197" y="4401221"/>
            <a:ext cx="4158734" cy="2138482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03023" y="46348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63708" y="5127455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2025 order decline, 29.5% cancellations, low inventory at 50 items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0103740" y="4433900"/>
            <a:ext cx="4158734" cy="2138482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50677" y="46808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Regional 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50677" y="5176374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Europe and Americas engage most; Asia/Africa need targeted strategies</a:t>
            </a:r>
            <a:endParaRPr lang="en-US" sz="18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AE1972-CE89-C4CC-B764-85AD523A7355}"/>
              </a:ext>
            </a:extLst>
          </p:cNvPr>
          <p:cNvSpPr/>
          <p:nvPr/>
        </p:nvSpPr>
        <p:spPr>
          <a:xfrm>
            <a:off x="12497525" y="7382107"/>
            <a:ext cx="2096429" cy="758283"/>
          </a:xfrm>
          <a:prstGeom prst="rect">
            <a:avLst/>
          </a:prstGeom>
          <a:solidFill>
            <a:srgbClr val="252222"/>
          </a:solidFill>
          <a:ln>
            <a:solidFill>
              <a:srgbClr val="2522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7322820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kern="0" spc="-11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Recommendations to Drive Growth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Analyze Cancellations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4302" y="2190274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causes and deploy solutions to reduce losses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4302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Improve Fulfillment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4302" y="3410903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Accelerate processing to enhance order satisfaction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43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Restock Inventory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4302" y="4631531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Prevent sales limitations by replenishing stock and expanding line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43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Expand Market Reach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34302" y="585216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Invest in marketing campaigns for Asia and Africa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343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Monitor &amp; Adjust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034302" y="707278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Track 2025 trends closely and react to revive sales</a:t>
            </a:r>
            <a:endParaRPr lang="en-US" sz="160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926409A5-72DA-6301-B9EF-9F5B741C8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377</Words>
  <Application>Microsoft Office PowerPoint</Application>
  <PresentationFormat>Custom</PresentationFormat>
  <Paragraphs>81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Overpass Bold</vt:lpstr>
      <vt:lpstr>Overpass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Anurag Sharma</cp:lastModifiedBy>
  <cp:revision>2</cp:revision>
  <dcterms:created xsi:type="dcterms:W3CDTF">2025-04-25T09:34:14Z</dcterms:created>
  <dcterms:modified xsi:type="dcterms:W3CDTF">2025-04-25T09:42:15Z</dcterms:modified>
</cp:coreProperties>
</file>